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403" r:id="rId2"/>
    <p:sldId id="272" r:id="rId3"/>
    <p:sldId id="256" r:id="rId4"/>
    <p:sldId id="404" r:id="rId5"/>
    <p:sldId id="405" r:id="rId6"/>
    <p:sldId id="382" r:id="rId7"/>
    <p:sldId id="275" r:id="rId8"/>
    <p:sldId id="367" r:id="rId9"/>
    <p:sldId id="276" r:id="rId10"/>
    <p:sldId id="285" r:id="rId11"/>
    <p:sldId id="258" r:id="rId12"/>
    <p:sldId id="259" r:id="rId13"/>
    <p:sldId id="274" r:id="rId14"/>
    <p:sldId id="263" r:id="rId15"/>
    <p:sldId id="264" r:id="rId16"/>
    <p:sldId id="313" r:id="rId17"/>
    <p:sldId id="262" r:id="rId18"/>
    <p:sldId id="319" r:id="rId19"/>
    <p:sldId id="395" r:id="rId20"/>
    <p:sldId id="316" r:id="rId21"/>
    <p:sldId id="396" r:id="rId22"/>
    <p:sldId id="268" r:id="rId23"/>
    <p:sldId id="269" r:id="rId24"/>
    <p:sldId id="270" r:id="rId25"/>
    <p:sldId id="406" r:id="rId26"/>
    <p:sldId id="260" r:id="rId27"/>
    <p:sldId id="386" r:id="rId28"/>
    <p:sldId id="392" r:id="rId29"/>
    <p:sldId id="383" r:id="rId30"/>
    <p:sldId id="397" r:id="rId31"/>
    <p:sldId id="371" r:id="rId32"/>
    <p:sldId id="402" r:id="rId33"/>
    <p:sldId id="398" r:id="rId34"/>
    <p:sldId id="387" r:id="rId35"/>
    <p:sldId id="399" r:id="rId36"/>
    <p:sldId id="391" r:id="rId37"/>
    <p:sldId id="385" r:id="rId38"/>
    <p:sldId id="389" r:id="rId39"/>
    <p:sldId id="400" r:id="rId40"/>
    <p:sldId id="384" r:id="rId41"/>
    <p:sldId id="315" r:id="rId42"/>
    <p:sldId id="388" r:id="rId43"/>
    <p:sldId id="393" r:id="rId44"/>
    <p:sldId id="401" r:id="rId45"/>
    <p:sldId id="320" r:id="rId46"/>
    <p:sldId id="302" r:id="rId47"/>
    <p:sldId id="308" r:id="rId48"/>
    <p:sldId id="303" r:id="rId49"/>
    <p:sldId id="312" r:id="rId50"/>
    <p:sldId id="304" r:id="rId51"/>
    <p:sldId id="394" r:id="rId52"/>
    <p:sldId id="291" r:id="rId53"/>
    <p:sldId id="292" r:id="rId54"/>
    <p:sldId id="287" r:id="rId55"/>
    <p:sldId id="288" r:id="rId56"/>
    <p:sldId id="284" r:id="rId57"/>
    <p:sldId id="278" r:id="rId58"/>
    <p:sldId id="281" r:id="rId59"/>
    <p:sldId id="282" r:id="rId60"/>
    <p:sldId id="283" r:id="rId61"/>
    <p:sldId id="289" r:id="rId62"/>
    <p:sldId id="301" r:id="rId63"/>
    <p:sldId id="344" r:id="rId64"/>
    <p:sldId id="372" r:id="rId65"/>
    <p:sldId id="295" r:id="rId66"/>
    <p:sldId id="266" r:id="rId67"/>
    <p:sldId id="267" r:id="rId68"/>
    <p:sldId id="265" r:id="rId69"/>
    <p:sldId id="271" r:id="rId70"/>
    <p:sldId id="31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1"/>
    <p:restoredTop sz="77146"/>
  </p:normalViewPr>
  <p:slideViewPr>
    <p:cSldViewPr snapToGrid="0" snapToObjects="1">
      <p:cViewPr varScale="1">
        <p:scale>
          <a:sx n="61" d="100"/>
          <a:sy n="61" d="100"/>
        </p:scale>
        <p:origin x="248"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64</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70</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dirty="0">
                <a:solidFill>
                  <a:schemeClr val="accent6"/>
                </a:solidFill>
              </a:rPr>
              <a:t>data = local state</a:t>
            </a:r>
          </a:p>
          <a:p>
            <a:pPr marL="0" indent="0" algn="ctr">
              <a:buNone/>
            </a:pPr>
            <a:r>
              <a:rPr lang="en-US" sz="4800" dirty="0">
                <a:solidFill>
                  <a:schemeClr val="accent6"/>
                </a:solidFill>
              </a:rPr>
              <a:t> props</a:t>
            </a:r>
          </a:p>
          <a:p>
            <a:pPr marL="0" indent="0" algn="ctr">
              <a:buNone/>
            </a:pPr>
            <a:r>
              <a:rPr lang="en-US" sz="4800" dirty="0">
                <a:solidFill>
                  <a:schemeClr val="accent6"/>
                </a:solidFill>
              </a:rPr>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Provides the data</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(for calculating the maximum battery range). This function returns: an array of battery numerical value objects ​by car model according to the currently selected condition value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1200329"/>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9221002" y="2974620"/>
            <a:ext cx="2743307" cy="2828878"/>
          </a:xfrm>
          <a:prstGeom prst="rect">
            <a:avLst/>
          </a:prstGeom>
        </p:spPr>
      </p:pic>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4"/>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b="1" dirty="0"/>
              <a:t>filters</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355312"/>
          </a:xfrm>
          <a:prstGeom prst="rect">
            <a:avLst/>
          </a:prstGeom>
          <a:noFill/>
        </p:spPr>
        <p:txBody>
          <a:bodyPr wrap="square" rtlCol="0">
            <a:spAutoFit/>
          </a:bodyPr>
          <a:lstStyle/>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13481</TotalTime>
  <Words>1198</Words>
  <Application>Microsoft Macintosh PowerPoint</Application>
  <PresentationFormat>Widescreen</PresentationFormat>
  <Paragraphs>395</Paragraphs>
  <Slides>70</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 Tesla Battery Component </vt:lpstr>
      <vt:lpstr>Tesla Battery Component  </vt:lpstr>
      <vt:lpstr>PowerPoint Presentation</vt:lpstr>
      <vt:lpstr>  Tesla Battery Service  </vt:lpstr>
      <vt:lpstr>Exercise: check Tesla Battery Service</vt:lpstr>
      <vt:lpstr>Hints:</vt:lpstr>
      <vt:lpstr>PowerPoint Presentation</vt:lpstr>
      <vt:lpstr>PowerPoint Presentation</vt:lpstr>
      <vt:lpstr>passing props to child components</vt:lpstr>
      <vt:lpstr>PowerPoint Presentation</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166</cp:revision>
  <dcterms:created xsi:type="dcterms:W3CDTF">2018-10-28T14:47:35Z</dcterms:created>
  <dcterms:modified xsi:type="dcterms:W3CDTF">2018-12-02T09:08:18Z</dcterms:modified>
</cp:coreProperties>
</file>